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58927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840"/>
            <a:ext cx="7772400" cy="453136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7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0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5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6F0AF8-0D40-4843-A3B2-B10CF69F6C63}" type="datetimeFigureOut">
              <a:rPr lang="en-US" smtClean="0"/>
              <a:t>10/24/20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942C31-5394-CB42-BFF4-F968EB1B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8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lfram.com/play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akeuchi@vt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B1ED-A2F4-804D-A04B-5669C8546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Mathematica to create interactive Physics apps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6C920-9E68-E446-9AF2-5F9EB6404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Tatsu Takeuchi</a:t>
            </a:r>
          </a:p>
          <a:p>
            <a:r>
              <a:rPr lang="en-US" dirty="0"/>
              <a:t>Virginia Tech</a:t>
            </a:r>
          </a:p>
          <a:p>
            <a:r>
              <a:rPr lang="en-US" dirty="0"/>
              <a:t>Oct. 24, 2020 @ </a:t>
            </a:r>
            <a:r>
              <a:rPr lang="en-US" dirty="0" err="1"/>
              <a:t>cSAAPT</a:t>
            </a:r>
            <a:r>
              <a:rPr lang="en-US" dirty="0"/>
              <a:t> Virtual Fall Meeting</a:t>
            </a:r>
          </a:p>
        </p:txBody>
      </p:sp>
    </p:spTree>
    <p:extLst>
      <p:ext uri="{BB962C8B-B14F-4D97-AF65-F5344CB8AC3E}">
        <p14:creationId xmlns:p14="http://schemas.microsoft.com/office/powerpoint/2010/main" val="111855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5864-AE13-1F48-B0B4-77574CC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954"/>
            <a:ext cx="7772400" cy="589279"/>
          </a:xfrm>
        </p:spPr>
        <p:txBody>
          <a:bodyPr/>
          <a:lstStyle/>
          <a:p>
            <a:r>
              <a:rPr lang="en-US" dirty="0"/>
              <a:t>Mathematica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2340-C91E-0A42-A8D1-84E80DE3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1678"/>
            <a:ext cx="7772400" cy="5330756"/>
          </a:xfrm>
        </p:spPr>
        <p:txBody>
          <a:bodyPr anchor="t">
            <a:noAutofit/>
          </a:bodyPr>
          <a:lstStyle/>
          <a:p>
            <a:r>
              <a:rPr lang="en-US" sz="2000" dirty="0"/>
              <a:t>Most 4-year Universities and Colleges have site licenses that provide </a:t>
            </a:r>
            <a:r>
              <a:rPr lang="en-US" sz="2000" dirty="0">
                <a:solidFill>
                  <a:srgbClr val="FFFF00"/>
                </a:solidFill>
              </a:rPr>
              <a:t>free access </a:t>
            </a:r>
            <a:r>
              <a:rPr lang="en-US" sz="2000" dirty="0"/>
              <a:t>to faculty and students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FF00"/>
                </a:solidFill>
              </a:rPr>
              <a:t>Educational pricing </a:t>
            </a:r>
            <a:r>
              <a:rPr lang="en-US" sz="2000" dirty="0"/>
              <a:t>available:</a:t>
            </a:r>
            <a:br>
              <a:rPr lang="en-US" sz="2000" dirty="0"/>
            </a:br>
            <a:r>
              <a:rPr lang="en-US" sz="2000" dirty="0"/>
              <a:t>Educators (personal) : subscription $124/year, or purchase $248</a:t>
            </a:r>
            <a:br>
              <a:rPr lang="en-US" sz="2000" dirty="0"/>
            </a:br>
            <a:r>
              <a:rPr lang="en-US" sz="2000" dirty="0"/>
              <a:t>Students (personal) : subscription $83/year, or purchase $166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Apps created on Mathematica can be played on </a:t>
            </a:r>
            <a:r>
              <a:rPr lang="en-US" sz="2000" dirty="0">
                <a:solidFill>
                  <a:srgbClr val="FFFF00"/>
                </a:solidFill>
              </a:rPr>
              <a:t>Wolfram Player</a:t>
            </a:r>
            <a:r>
              <a:rPr lang="en-US" sz="2000" dirty="0"/>
              <a:t>, which can be downloaded for free from: </a:t>
            </a:r>
            <a:r>
              <a:rPr lang="en-US" sz="2000" dirty="0">
                <a:hlinkClick r:id="rId2"/>
              </a:rPr>
              <a:t>https://www.wolfram.com/player/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Many useful features for teaching Physics:</a:t>
            </a:r>
          </a:p>
          <a:p>
            <a:pPr lvl="1"/>
            <a:r>
              <a:rPr lang="en-US" sz="2000" dirty="0"/>
              <a:t>Can create </a:t>
            </a:r>
            <a:r>
              <a:rPr lang="en-US" sz="2000" dirty="0">
                <a:solidFill>
                  <a:srgbClr val="FFFF00"/>
                </a:solidFill>
              </a:rPr>
              <a:t>figures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animations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FF00"/>
                </a:solidFill>
              </a:rPr>
              <a:t>interactive apps</a:t>
            </a:r>
            <a:endParaRPr lang="en-US" sz="2000" dirty="0"/>
          </a:p>
          <a:p>
            <a:pPr lvl="1"/>
            <a:r>
              <a:rPr lang="en-US" sz="2000" dirty="0"/>
              <a:t>Can generate </a:t>
            </a:r>
            <a:r>
              <a:rPr lang="en-US" sz="2000" dirty="0">
                <a:solidFill>
                  <a:srgbClr val="FFFF00"/>
                </a:solidFill>
              </a:rPr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210095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9010C37-BF97-E84F-A238-5D3EA1B8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54" y="502443"/>
            <a:ext cx="5863292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FFE4D-C704-9E4C-AE47-C86BEC36F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92579"/>
            <a:ext cx="8778240" cy="36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-Animation.gif">
            <a:extLst>
              <a:ext uri="{FF2B5EF4-FFF2-40B4-BE49-F238E27FC236}">
                <a16:creationId xmlns:a16="http://schemas.microsoft.com/office/drawing/2014/main" id="{1F0866BF-7EBF-944F-8AAF-DCEE3AB1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230"/>
            <a:ext cx="7315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4166CD-5C98-C343-A014-22EDBD7BE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828800"/>
            <a:ext cx="8595360" cy="3117982"/>
          </a:xfrm>
        </p:spPr>
      </p:pic>
    </p:spTree>
    <p:extLst>
      <p:ext uri="{BB962C8B-B14F-4D97-AF65-F5344CB8AC3E}">
        <p14:creationId xmlns:p14="http://schemas.microsoft.com/office/powerpoint/2010/main" val="232416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FF9E-F4CE-024F-9020-B633AA74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DB6B-6F38-0847-996B-0399D1A9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421"/>
            <a:ext cx="7772400" cy="4341780"/>
          </a:xfrm>
        </p:spPr>
        <p:txBody>
          <a:bodyPr anchor="t"/>
          <a:lstStyle/>
          <a:p>
            <a:r>
              <a:rPr lang="en-US" dirty="0">
                <a:hlinkClick r:id="rId2"/>
              </a:rPr>
              <a:t>takeuchi@vt.edu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http://www1.phys.vt.edu/~</a:t>
            </a:r>
            <a:r>
              <a:rPr lang="en-US" dirty="0" err="1"/>
              <a:t>takeuchi</a:t>
            </a:r>
            <a:r>
              <a:rPr lang="en-US" dirty="0"/>
              <a:t>/Tools/</a:t>
            </a:r>
          </a:p>
        </p:txBody>
      </p:sp>
    </p:spTree>
    <p:extLst>
      <p:ext uri="{BB962C8B-B14F-4D97-AF65-F5344CB8AC3E}">
        <p14:creationId xmlns:p14="http://schemas.microsoft.com/office/powerpoint/2010/main" val="2638854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{BB4F8205-696B-0445-85F2-371C65823D9F}tf10001058</Template>
  <TotalTime>132</TotalTime>
  <Words>145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Using Mathematica to create interactive Physics apps </vt:lpstr>
      <vt:lpstr>Mathematica</vt:lpstr>
      <vt:lpstr>PowerPoint Presentation</vt:lpstr>
      <vt:lpstr>PowerPoint Presentation</vt:lpstr>
      <vt:lpstr>PowerPoint Presentation</vt:lpstr>
      <vt:lpstr>PowerPoint Presentation</vt:lpstr>
      <vt:lpstr>For more info: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Mathematica to create interactive Physics apps </dc:title>
  <dc:creator>Takeuchi, Tatsu</dc:creator>
  <cp:lastModifiedBy>Takeuchi, Tatsu</cp:lastModifiedBy>
  <cp:revision>8</cp:revision>
  <dcterms:created xsi:type="dcterms:W3CDTF">2020-10-22T18:46:22Z</dcterms:created>
  <dcterms:modified xsi:type="dcterms:W3CDTF">2020-10-24T06:24:38Z</dcterms:modified>
</cp:coreProperties>
</file>